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3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81" autoAdjust="0"/>
    <p:restoredTop sz="94660"/>
  </p:normalViewPr>
  <p:slideViewPr>
    <p:cSldViewPr>
      <p:cViewPr>
        <p:scale>
          <a:sx n="125" d="100"/>
          <a:sy n="125" d="100"/>
        </p:scale>
        <p:origin x="-762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A0BB0-C374-42D7-8365-B214EAF80389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A48D6-07B3-42AA-A355-12B9D9AEA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738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2F427-618E-4946-B22A-55A970DA4C1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76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73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2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42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84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12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2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5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22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00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9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F09A9-8FAE-4BB1-8CF8-7F92785DA349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64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hyperlink" Target="mailto:povarova-ea@rosenergoatom.ru" TargetMode="External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22676"/>
            <a:ext cx="4968552" cy="3118484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56" y="-2738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77788"/>
            <a:ext cx="8207375" cy="903287"/>
          </a:xfr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Жилое помещение</a:t>
            </a:r>
            <a:br>
              <a:rPr lang="ru-RU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г. </a:t>
            </a:r>
            <a:r>
              <a:rPr lang="ru-RU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Москва</a:t>
            </a:r>
            <a:r>
              <a:rPr lang="ru-RU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, </a:t>
            </a:r>
            <a:r>
              <a:rPr lang="ru-RU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улица Преображенский Вал, дом 24, корпус 6, квартира 384</a:t>
            </a:r>
            <a:endParaRPr 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3561" y="6505599"/>
            <a:ext cx="22474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688504" y="1422100"/>
            <a:ext cx="3420000" cy="288000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Объекты НИ</a:t>
            </a:r>
            <a:endParaRPr lang="ru-RU" dirty="0"/>
          </a:p>
        </p:txBody>
      </p:sp>
      <p:sp>
        <p:nvSpPr>
          <p:cNvPr id="88" name="Полилиния 87"/>
          <p:cNvSpPr/>
          <p:nvPr/>
        </p:nvSpPr>
        <p:spPr bwMode="auto">
          <a:xfrm>
            <a:off x="5509308" y="1725490"/>
            <a:ext cx="3600000" cy="1169274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/>
            <a:r>
              <a:rPr lang="ru-RU" sz="1200" b="1" dirty="0">
                <a:solidFill>
                  <a:schemeClr val="tx1"/>
                </a:solidFill>
                <a:latin typeface="+mn-lt"/>
                <a:cs typeface="Arial" charset="0"/>
              </a:rPr>
              <a:t>Площадь: 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70 кв.м.</a:t>
            </a:r>
          </a:p>
          <a:p>
            <a:pPr marL="180000" lvl="1"/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Право</a:t>
            </a:r>
            <a:r>
              <a:rPr lang="ru-RU" sz="1200" b="1" dirty="0">
                <a:solidFill>
                  <a:schemeClr val="tx1"/>
                </a:solidFill>
                <a:latin typeface="+mn-lt"/>
                <a:cs typeface="Arial" charset="0"/>
              </a:rPr>
              <a:t>: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Собственность</a:t>
            </a:r>
          </a:p>
          <a:p>
            <a:pPr marL="180000" lvl="1"/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Обременения</a:t>
            </a:r>
            <a:r>
              <a:rPr lang="ru-RU" sz="1200" b="1" dirty="0">
                <a:solidFill>
                  <a:schemeClr val="tx1"/>
                </a:solidFill>
                <a:latin typeface="+mn-lt"/>
                <a:cs typeface="Arial" charset="0"/>
              </a:rPr>
              <a:t>: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ru-RU" sz="1200" b="1" dirty="0">
                <a:cs typeface="Arial" charset="0"/>
              </a:rPr>
              <a:t>отсутствуют, </a:t>
            </a:r>
            <a:r>
              <a:rPr lang="ru-RU" sz="1200" b="1" dirty="0" smtClean="0">
                <a:cs typeface="Arial" charset="0"/>
              </a:rPr>
              <a:t>Дом, включён в </a:t>
            </a:r>
            <a:r>
              <a:rPr lang="ru-RU" sz="1200" b="1" dirty="0">
                <a:cs typeface="Arial" charset="0"/>
              </a:rPr>
              <a:t>Программу </a:t>
            </a:r>
            <a:r>
              <a:rPr lang="ru-RU" sz="1200" b="1" dirty="0" smtClean="0">
                <a:cs typeface="Arial" charset="0"/>
              </a:rPr>
              <a:t>реновации.</a:t>
            </a:r>
            <a:endParaRPr lang="ru-RU" sz="1200" b="1" dirty="0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marL="180000" lvl="1"/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Состояние: Удовлетворительное (требует косметический ремонт)</a:t>
            </a:r>
            <a:endParaRPr lang="ru-RU" sz="1200" dirty="0">
              <a:latin typeface="+mn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669827" y="2896056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Инженерные </a:t>
            </a:r>
            <a:r>
              <a:rPr lang="ru-RU" dirty="0" smtClean="0"/>
              <a:t>коммуникации (мощности)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509308" y="3415299"/>
            <a:ext cx="3587023" cy="93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/>
            <a:r>
              <a:rPr lang="ru-RU" sz="1200" b="1" dirty="0">
                <a:latin typeface="+mn-lt"/>
              </a:rPr>
              <a:t>Электричество: </a:t>
            </a:r>
            <a:r>
              <a:rPr lang="ru-RU" sz="1200" b="1" dirty="0" smtClean="0">
                <a:latin typeface="+mn-lt"/>
              </a:rPr>
              <a:t>есть</a:t>
            </a:r>
          </a:p>
          <a:p>
            <a:pPr marL="180000" lvl="1"/>
            <a:r>
              <a:rPr lang="ru-RU" sz="1200" b="1" dirty="0" smtClean="0">
                <a:latin typeface="+mn-lt"/>
              </a:rPr>
              <a:t>Водоснабжение</a:t>
            </a:r>
            <a:r>
              <a:rPr lang="ru-RU" sz="1200" b="1" dirty="0">
                <a:latin typeface="+mn-lt"/>
              </a:rPr>
              <a:t>: </a:t>
            </a:r>
            <a:r>
              <a:rPr lang="ru-RU" sz="1200" b="1" dirty="0" smtClean="0">
                <a:latin typeface="+mn-lt"/>
              </a:rPr>
              <a:t>есть</a:t>
            </a:r>
            <a:endParaRPr lang="ru-RU" sz="1200" dirty="0" smtClean="0">
              <a:latin typeface="+mn-lt"/>
            </a:endParaRPr>
          </a:p>
          <a:p>
            <a:pPr marL="180000" lvl="1"/>
            <a:r>
              <a:rPr lang="ru-RU" sz="1200" b="1" dirty="0" smtClean="0">
                <a:latin typeface="+mn-lt"/>
              </a:rPr>
              <a:t>Канализация</a:t>
            </a:r>
            <a:r>
              <a:rPr lang="ru-RU" sz="1200" b="1" dirty="0">
                <a:latin typeface="+mn-lt"/>
              </a:rPr>
              <a:t>: </a:t>
            </a:r>
            <a:r>
              <a:rPr lang="ru-RU" sz="1200" b="1" dirty="0" smtClean="0">
                <a:latin typeface="+mn-lt"/>
              </a:rPr>
              <a:t>есть</a:t>
            </a:r>
            <a:endParaRPr lang="ru-RU" sz="1200" dirty="0" smtClean="0">
              <a:latin typeface="+mn-lt"/>
            </a:endParaRPr>
          </a:p>
          <a:p>
            <a:pPr marL="180000" lvl="1"/>
            <a:r>
              <a:rPr lang="ru-RU" sz="1200" b="1" dirty="0" smtClean="0">
                <a:latin typeface="+mn-lt"/>
              </a:rPr>
              <a:t>Теплоснабжение: есть</a:t>
            </a:r>
          </a:p>
          <a:p>
            <a:pPr marL="180000" lvl="1"/>
            <a:r>
              <a:rPr lang="ru-RU" sz="1200" b="1" dirty="0" smtClean="0"/>
              <a:t>Газоснабжение:</a:t>
            </a:r>
            <a:r>
              <a:rPr lang="ru-RU" sz="1200" b="1" dirty="0" smtClean="0">
                <a:latin typeface="+mn-lt"/>
              </a:rPr>
              <a:t> есть</a:t>
            </a:r>
            <a:endParaRPr lang="ru-RU" sz="1200" dirty="0" smtClean="0"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341714" y="6452791"/>
            <a:ext cx="811212" cy="377825"/>
          </a:xfrm>
        </p:spPr>
        <p:txBody>
          <a:bodyPr/>
          <a:lstStyle/>
          <a:p>
            <a:pPr algn="ctr">
              <a:defRPr/>
            </a:pPr>
            <a:fld id="{58C9DAD9-0460-481D-8B9F-84A479B5BBA4}" type="slidenum">
              <a:rPr lang="ru-RU" sz="1600" b="1" smtClean="0">
                <a:solidFill>
                  <a:srgbClr val="0070C0"/>
                </a:solidFill>
              </a:rPr>
              <a:pPr algn="ctr">
                <a:defRPr/>
              </a:pPr>
              <a:t>1</a:t>
            </a:fld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9915" y="4495914"/>
            <a:ext cx="3420000" cy="2880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200" dirty="0" smtClean="0"/>
              <a:t>Контактная информация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659532" y="4998366"/>
            <a:ext cx="34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Контактное лицо: Терентьев Иван Сергеевич/ номер телефона</a:t>
            </a:r>
            <a:r>
              <a:rPr lang="ru-RU" sz="1200" b="1" dirty="0"/>
              <a:t>:</a:t>
            </a:r>
            <a:r>
              <a:rPr lang="ru-RU" sz="1200" b="1" dirty="0" smtClean="0"/>
              <a:t>  8(34253) 6-64-88</a:t>
            </a:r>
          </a:p>
          <a:p>
            <a:r>
              <a:rPr lang="en-US" sz="1200" b="1" dirty="0" smtClean="0"/>
              <a:t>E-mail</a:t>
            </a:r>
            <a:r>
              <a:rPr lang="ru-RU" sz="1200" b="1" dirty="0" smtClean="0"/>
              <a:t>: </a:t>
            </a:r>
            <a:r>
              <a:rPr lang="en-US" sz="1200" b="1" dirty="0" smtClean="0"/>
              <a:t>terentev_is@smw.ru</a:t>
            </a:r>
            <a:endParaRPr lang="en-US" sz="1200" b="1" dirty="0">
              <a:hlinkClick r:id="rId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9" y="1302687"/>
            <a:ext cx="3941543" cy="2252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5024" y="1340769"/>
            <a:ext cx="3812920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70C0"/>
                </a:solidFill>
              </a:rPr>
              <a:t>Аукцион на понижение, начальная стоимость 17 </a:t>
            </a:r>
            <a:r>
              <a:rPr lang="ru-RU" sz="1100" b="1" dirty="0">
                <a:solidFill>
                  <a:srgbClr val="0070C0"/>
                </a:solidFill>
              </a:rPr>
              <a:t>158 997,6 рублей</a:t>
            </a:r>
            <a:r>
              <a:rPr lang="ru-RU" sz="1100" b="1" dirty="0" smtClean="0">
                <a:solidFill>
                  <a:srgbClr val="0070C0"/>
                </a:solidFill>
              </a:rPr>
              <a:t>, шаг аукциона 100 000 рублей, размер задатка 1 715 899,76 рублей, период приема </a:t>
            </a:r>
            <a:r>
              <a:rPr lang="ru-RU" sz="1100" b="1" dirty="0">
                <a:solidFill>
                  <a:srgbClr val="0070C0"/>
                </a:solidFill>
              </a:rPr>
              <a:t>заявок с </a:t>
            </a:r>
            <a:r>
              <a:rPr lang="ru-RU" sz="1100" b="1" dirty="0" smtClean="0">
                <a:solidFill>
                  <a:srgbClr val="0070C0"/>
                </a:solidFill>
              </a:rPr>
              <a:t>27.09.2024 по 25.10.2024.</a:t>
            </a:r>
            <a:endParaRPr lang="ru-RU" sz="11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328" y="6453336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https</a:t>
            </a:r>
            <a:r>
              <a:rPr lang="en-US" sz="1000" b="1" dirty="0"/>
              <a:t>://www.atomproperty.ru/sale/73675/</a:t>
            </a:r>
            <a:endParaRPr lang="ru-RU" sz="1000" b="1" dirty="0" smtClean="0"/>
          </a:p>
          <a:p>
            <a:r>
              <a:rPr lang="en-US" sz="1000" b="1" dirty="0"/>
              <a:t>https:</a:t>
            </a:r>
            <a:r>
              <a:rPr lang="ru-RU" sz="1000" b="1" dirty="0" smtClean="0"/>
              <a:t>//</a:t>
            </a:r>
            <a:r>
              <a:rPr lang="en-US" sz="1000" b="1" dirty="0" smtClean="0"/>
              <a:t>i.rts-tender.ru/main/auction/Trade/Privatization/</a:t>
            </a:r>
            <a:r>
              <a:rPr lang="en-US" sz="1000" b="1" dirty="0" err="1" smtClean="0"/>
              <a:t>View.aspx?Id</a:t>
            </a:r>
            <a:r>
              <a:rPr lang="en-US" sz="1000" b="1" dirty="0" smtClean="0"/>
              <a:t>=179146&amp;Guid=6bf73398-f589-47cf-9b34-fdc4e342403f</a:t>
            </a:r>
            <a:r>
              <a:rPr lang="ru-RU" sz="1000" b="1" dirty="0" smtClean="0"/>
              <a:t> </a:t>
            </a:r>
            <a:endParaRPr lang="ru-RU" sz="1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30" y="2110210"/>
            <a:ext cx="2651293" cy="14268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96" y="5234789"/>
            <a:ext cx="1411228" cy="10340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219218"/>
            <a:ext cx="1440160" cy="10385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7784" y="5100827"/>
            <a:ext cx="1450323" cy="10877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33498" y="5100826"/>
            <a:ext cx="1450323" cy="10877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790" y="3797289"/>
            <a:ext cx="1450323" cy="10877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606" y="3793381"/>
            <a:ext cx="1450323" cy="10877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48" y="3797289"/>
            <a:ext cx="1450323" cy="108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4769</TotalTime>
  <Words>112</Words>
  <Application>Microsoft Office PowerPoint</Application>
  <PresentationFormat>Экран (4:3)</PresentationFormat>
  <Paragraphs>21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Жилое помещение г. Москва, улица Преображенский Вал, дом 24, корпус 6, квартира 384</vt:lpstr>
    </vt:vector>
  </TitlesOfParts>
  <Company>Rosatom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Горина Зоя Александровна</dc:creator>
  <cp:lastModifiedBy>Терентьев Иван Сергеевич</cp:lastModifiedBy>
  <cp:revision>74</cp:revision>
  <dcterms:created xsi:type="dcterms:W3CDTF">2016-10-31T13:36:47Z</dcterms:created>
  <dcterms:modified xsi:type="dcterms:W3CDTF">2024-10-10T11:47:55Z</dcterms:modified>
</cp:coreProperties>
</file>