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>
        <p:scale>
          <a:sx n="125" d="100"/>
          <a:sy n="125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56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Жилое помещение</a:t>
            </a:r>
            <a:b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г.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Москва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улица Преображенский Вал, дом 24, корпус 6, квартира 384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88504" y="142210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Объекты НИ</a:t>
            </a:r>
            <a:endParaRPr lang="ru-RU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9308" y="1725490"/>
            <a:ext cx="3600000" cy="116927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Площадь: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70 кв.м.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Собственность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b="1" dirty="0">
                <a:cs typeface="Arial" charset="0"/>
              </a:rPr>
              <a:t>отсутствуют, </a:t>
            </a:r>
            <a:r>
              <a:rPr lang="ru-RU" sz="1200" b="1" dirty="0" smtClean="0">
                <a:cs typeface="Arial" charset="0"/>
              </a:rPr>
              <a:t>Дом, включён в </a:t>
            </a:r>
            <a:r>
              <a:rPr lang="ru-RU" sz="1200" b="1" dirty="0">
                <a:cs typeface="Arial" charset="0"/>
              </a:rPr>
              <a:t>Программу </a:t>
            </a:r>
            <a:r>
              <a:rPr lang="ru-RU" sz="1200" b="1" dirty="0" smtClean="0">
                <a:cs typeface="Arial" charset="0"/>
              </a:rPr>
              <a:t>реновации.</a:t>
            </a:r>
            <a:endParaRPr lang="ru-RU" sz="12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 (требует косметический ремонт)</a:t>
            </a:r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69827" y="2896056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09308" y="3415299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 smtClean="0">
                <a:latin typeface="+mn-lt"/>
              </a:rPr>
              <a:t>есть</a:t>
            </a: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есть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есть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Теплоснабжение: есть</a:t>
            </a:r>
          </a:p>
          <a:p>
            <a:pPr marL="180000" lvl="1"/>
            <a:r>
              <a:rPr lang="ru-RU" sz="1200" b="1" dirty="0" smtClean="0"/>
              <a:t>Газоснабжение:</a:t>
            </a:r>
            <a:r>
              <a:rPr lang="ru-RU" sz="1200" b="1" dirty="0" smtClean="0">
                <a:latin typeface="+mn-lt"/>
              </a:rPr>
              <a:t> есть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9915" y="4495914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9532" y="4998366"/>
            <a:ext cx="34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Контактное лицо: Терентьев Иван Сергеевич/ номер телефона</a:t>
            </a:r>
            <a:r>
              <a:rPr lang="ru-RU" sz="1200" b="1" dirty="0"/>
              <a:t>:</a:t>
            </a:r>
            <a:r>
              <a:rPr lang="ru-RU" sz="1200" b="1" dirty="0" smtClean="0"/>
              <a:t>  8(34253) 6-64-88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 smtClean="0"/>
              <a:t>terentev_is@smw.ru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3941543" cy="225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024" y="1340769"/>
            <a:ext cx="381292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70C0"/>
                </a:solidFill>
              </a:rPr>
              <a:t>Аукцион на понижение, начальная стоимость 17 </a:t>
            </a:r>
            <a:r>
              <a:rPr lang="ru-RU" sz="1100" b="1" dirty="0">
                <a:solidFill>
                  <a:srgbClr val="0070C0"/>
                </a:solidFill>
              </a:rPr>
              <a:t>158 997,6 рублей</a:t>
            </a:r>
            <a:r>
              <a:rPr lang="ru-RU" sz="1100" b="1" dirty="0" smtClean="0">
                <a:solidFill>
                  <a:srgbClr val="0070C0"/>
                </a:solidFill>
              </a:rPr>
              <a:t>, шаг аукциона 100 000 рублей, размер задатка 1 715 899,76 рублей, период приема </a:t>
            </a:r>
            <a:r>
              <a:rPr lang="ru-RU" sz="1100" b="1" dirty="0">
                <a:solidFill>
                  <a:srgbClr val="0070C0"/>
                </a:solidFill>
              </a:rPr>
              <a:t>заявок с </a:t>
            </a:r>
            <a:r>
              <a:rPr lang="ru-RU" sz="1100" b="1" dirty="0" smtClean="0">
                <a:solidFill>
                  <a:srgbClr val="0070C0"/>
                </a:solidFill>
              </a:rPr>
              <a:t>27.09.2024 по </a:t>
            </a:r>
            <a:r>
              <a:rPr lang="ru-RU" sz="1100" b="1" dirty="0" smtClean="0">
                <a:solidFill>
                  <a:srgbClr val="0070C0"/>
                </a:solidFill>
              </a:rPr>
              <a:t>23.10.2024</a:t>
            </a:r>
            <a:r>
              <a:rPr lang="ru-RU" sz="1100" b="1" dirty="0" smtClean="0">
                <a:solidFill>
                  <a:srgbClr val="0070C0"/>
                </a:solidFill>
              </a:rPr>
              <a:t>.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28" y="645333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https</a:t>
            </a:r>
            <a:r>
              <a:rPr lang="en-US" sz="1000" b="1" dirty="0"/>
              <a:t>://www.atomproperty.ru/sale/73675/</a:t>
            </a:r>
            <a:endParaRPr lang="ru-RU" sz="1000" b="1" dirty="0" smtClean="0"/>
          </a:p>
          <a:p>
            <a:r>
              <a:rPr lang="en-US" sz="1000" b="1" dirty="0"/>
              <a:t>https:</a:t>
            </a:r>
            <a:r>
              <a:rPr lang="ru-RU" sz="1000" b="1" dirty="0" smtClean="0"/>
              <a:t>//</a:t>
            </a:r>
            <a:r>
              <a:rPr lang="en-US" sz="1000" b="1" dirty="0" smtClean="0"/>
              <a:t>i.rts-tender.ru/main/auction/Trade/Privatization/</a:t>
            </a:r>
            <a:r>
              <a:rPr lang="en-US" sz="1000" b="1" dirty="0" err="1" smtClean="0"/>
              <a:t>View.aspx?Id</a:t>
            </a:r>
            <a:r>
              <a:rPr lang="en-US" sz="1000" b="1" dirty="0" smtClean="0"/>
              <a:t>=179146&amp;Guid=6bf73398-f589-47cf-9b34-fdc4e342403f</a:t>
            </a:r>
            <a:r>
              <a:rPr lang="ru-RU" sz="1000" b="1" dirty="0" smtClean="0"/>
              <a:t> </a:t>
            </a:r>
            <a:endParaRPr lang="ru-RU" sz="1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0" y="2110210"/>
            <a:ext cx="2651293" cy="1426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6" y="5234789"/>
            <a:ext cx="1411228" cy="1034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219218"/>
            <a:ext cx="1440160" cy="10385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7784" y="5100827"/>
            <a:ext cx="1450323" cy="1087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3498" y="5100826"/>
            <a:ext cx="1450323" cy="10877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90" y="3797289"/>
            <a:ext cx="1450323" cy="1087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06" y="3793381"/>
            <a:ext cx="1450323" cy="1087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48" y="3797289"/>
            <a:ext cx="1450323" cy="108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4770</TotalTime>
  <Words>112</Words>
  <Application>Microsoft Office PowerPoint</Application>
  <PresentationFormat>Экран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Жилое помещение г. Москва, улица Преображенский Вал, дом 24, корпус 6, квартира 384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Терентьев Иван Сергеевич</cp:lastModifiedBy>
  <cp:revision>75</cp:revision>
  <dcterms:created xsi:type="dcterms:W3CDTF">2016-10-31T13:36:47Z</dcterms:created>
  <dcterms:modified xsi:type="dcterms:W3CDTF">2024-10-21T11:33:13Z</dcterms:modified>
</cp:coreProperties>
</file>