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>
        <p:scale>
          <a:sx n="124" d="100"/>
          <a:sy n="124" d="100"/>
        </p:scale>
        <p:origin x="-148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tomproperty.ru/sale/73676/" TargetMode="External"/><Relationship Id="rId13" Type="http://schemas.openxmlformats.org/officeDocument/2006/relationships/image" Target="../media/image8.png"/><Relationship Id="rId18" Type="http://schemas.openxmlformats.org/officeDocument/2006/relationships/image" Target="../media/image13.jpeg"/><Relationship Id="rId3" Type="http://schemas.openxmlformats.org/officeDocument/2006/relationships/image" Target="../media/image1.png"/><Relationship Id="rId7" Type="http://schemas.openxmlformats.org/officeDocument/2006/relationships/hyperlink" Target="https://i.rts-tender.ru/main/auction/Trade/Privatization/View.aspx?Id=183222&amp;Guid=9a0337e2-182d-4684-aeed-a31ad71b4dfe" TargetMode="External"/><Relationship Id="rId12" Type="http://schemas.openxmlformats.org/officeDocument/2006/relationships/image" Target="../media/image7.png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mailto:povarova-ea@rosenergoatom.ru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0.jpe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39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Жилое помещение </a:t>
            </a:r>
            <a:b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Пермский край, г. Соликамск, ул. Демьяна Бедного, д. 7, кв. 42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00468" y="1529821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Объекты НИ</a:t>
            </a:r>
            <a:endParaRPr lang="ru-RU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436496" y="1916832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Площадь: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31,2 м</a:t>
            </a:r>
            <a:r>
              <a:rPr lang="ru-RU" sz="1200" b="1" baseline="30000" dirty="0" smtClean="0">
                <a:solidFill>
                  <a:schemeClr val="tx1"/>
                </a:solidFill>
                <a:latin typeface="+mn-lt"/>
                <a:cs typeface="Arial" charset="0"/>
              </a:rPr>
              <a:t>2</a:t>
            </a:r>
            <a:endParaRPr lang="ru-RU" sz="1200" b="1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Право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b="1" dirty="0" smtClean="0">
                <a:cs typeface="Arial" charset="0"/>
              </a:rPr>
              <a:t>Собственность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Отсутствуют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Состояние: Требуется косметический ремонт</a:t>
            </a:r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84146" y="2914281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5646" y="3432536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latin typeface="+mn-lt"/>
              </a:rPr>
              <a:t>Электричество: </a:t>
            </a:r>
            <a:r>
              <a:rPr lang="ru-RU" sz="1200" b="1" dirty="0" smtClean="0">
                <a:latin typeface="+mn-lt"/>
              </a:rPr>
              <a:t>есть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/>
              <a:t>есть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есть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есть</a:t>
            </a:r>
          </a:p>
          <a:p>
            <a:pPr marL="180000" lvl="1"/>
            <a:r>
              <a:rPr lang="ru-RU" sz="1200" b="1" dirty="0" smtClean="0"/>
              <a:t>Газоснабжение:</a:t>
            </a:r>
            <a:r>
              <a:rPr lang="ru-RU" sz="1200" b="1" dirty="0" smtClean="0">
                <a:latin typeface="+mn-lt"/>
              </a:rPr>
              <a:t>  отсутствует</a:t>
            </a:r>
            <a:endParaRPr lang="ru-RU" sz="1200" dirty="0" smtClean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9157" y="4398976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8" y="1302687"/>
            <a:ext cx="5093671" cy="1996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9"/>
            <a:ext cx="496855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Аукцион на повышение, начальная </a:t>
            </a:r>
            <a:r>
              <a:rPr lang="ru-RU" sz="1200" b="1" dirty="0">
                <a:solidFill>
                  <a:srgbClr val="0070C0"/>
                </a:solidFill>
              </a:rPr>
              <a:t>стоимость </a:t>
            </a:r>
            <a:r>
              <a:rPr lang="ru-RU" sz="1200" b="1" dirty="0" smtClean="0">
                <a:solidFill>
                  <a:srgbClr val="0070C0"/>
                </a:solidFill>
              </a:rPr>
              <a:t>1 700 360 рублей, шаг аукциона 50 000 рублей, размер задатка 170 036 рублей, период приема заявок с 05.11.2024 </a:t>
            </a:r>
            <a:r>
              <a:rPr lang="ru-RU" sz="1200" b="1">
                <a:solidFill>
                  <a:srgbClr val="0070C0"/>
                </a:solidFill>
              </a:rPr>
              <a:t>по </a:t>
            </a:r>
            <a:r>
              <a:rPr lang="ru-RU" sz="1200" b="1" smtClean="0">
                <a:solidFill>
                  <a:srgbClr val="0070C0"/>
                </a:solidFill>
              </a:rPr>
              <a:t>15.12.2024</a:t>
            </a:r>
            <a:endParaRPr lang="ru-RU" sz="1200" dirty="0">
              <a:solidFill>
                <a:srgbClr val="0070C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5070236"/>
            <a:ext cx="1650351" cy="1210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58672"/>
            <a:ext cx="1652713" cy="1196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9847" y="6453336"/>
            <a:ext cx="81369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hlinkClick r:id="rId7"/>
              </a:rPr>
              <a:t>https://</a:t>
            </a:r>
            <a:r>
              <a:rPr lang="en-US" sz="1050" b="1" dirty="0" smtClean="0">
                <a:hlinkClick r:id="rId7"/>
              </a:rPr>
              <a:t>i.rts-tender.ru/main/auction/Trade/Privatization/View.aspx?Id=183222&amp;Guid=9a0337e2-182d-4684-aeed-a31ad71b4dfe</a:t>
            </a:r>
            <a:r>
              <a:rPr lang="ru-RU" sz="1050" b="1" dirty="0" smtClean="0"/>
              <a:t> </a:t>
            </a:r>
          </a:p>
          <a:p>
            <a:r>
              <a:rPr lang="en-US" sz="1050" b="1" dirty="0">
                <a:hlinkClick r:id="rId8"/>
              </a:rPr>
              <a:t>https://www.atomproperty.ru/sale/73676</a:t>
            </a:r>
            <a:r>
              <a:rPr lang="en-US" sz="1050" b="1" dirty="0" smtClean="0">
                <a:hlinkClick r:id="rId8"/>
              </a:rPr>
              <a:t>/</a:t>
            </a:r>
            <a:r>
              <a:rPr lang="ru-RU" sz="1050" b="1" smtClean="0"/>
              <a:t> </a:t>
            </a:r>
            <a:endParaRPr lang="ru-RU" sz="105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45" y="2101193"/>
            <a:ext cx="4805131" cy="11445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62" y="5083118"/>
            <a:ext cx="1639764" cy="1185128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659532" y="4998366"/>
            <a:ext cx="34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Контактное лицо: Терентьев Иван Сергеевич/ номер телефона</a:t>
            </a:r>
            <a:r>
              <a:rPr lang="ru-RU" sz="1200" b="1" dirty="0"/>
              <a:t>:</a:t>
            </a:r>
            <a:r>
              <a:rPr lang="ru-RU" sz="1200" b="1" dirty="0" smtClean="0"/>
              <a:t>  8(34253) 6-64-88</a:t>
            </a:r>
          </a:p>
          <a:p>
            <a:r>
              <a:rPr lang="en-US" sz="1200" b="1" dirty="0" smtClean="0"/>
              <a:t>E-mail</a:t>
            </a:r>
            <a:r>
              <a:rPr lang="ru-RU" sz="1200" b="1" dirty="0" smtClean="0"/>
              <a:t>: </a:t>
            </a:r>
            <a:r>
              <a:rPr lang="en-US" sz="1200" b="1" dirty="0" smtClean="0"/>
              <a:t>terentev_is@smw.ru</a:t>
            </a:r>
            <a:endParaRPr lang="en-US" sz="1200" b="1" dirty="0">
              <a:hlinkClick r:id="rId11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62" y="3573016"/>
            <a:ext cx="1611301" cy="1182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519" y="3573016"/>
            <a:ext cx="1667130" cy="1223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26926" y="3470015"/>
            <a:ext cx="1223203" cy="142920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4490" y="3358487"/>
            <a:ext cx="1182241" cy="16113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26767" y="3332988"/>
            <a:ext cx="1209641" cy="168970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48899" y="4833499"/>
            <a:ext cx="1209575" cy="165992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45961" y="4948198"/>
            <a:ext cx="1185129" cy="142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4697</TotalTime>
  <Words>97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Жилое помещение  Пермский край, г. Соликамск, ул. Демьяна Бедного, д. 7, кв. 42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Терентьев Иван Сергеевич</cp:lastModifiedBy>
  <cp:revision>74</cp:revision>
  <dcterms:created xsi:type="dcterms:W3CDTF">2016-10-31T13:36:47Z</dcterms:created>
  <dcterms:modified xsi:type="dcterms:W3CDTF">2024-11-05T04:32:35Z</dcterms:modified>
</cp:coreProperties>
</file>